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17" r:id="rId5"/>
    <p:sldId id="318" r:id="rId6"/>
    <p:sldId id="319" r:id="rId7"/>
    <p:sldId id="320" r:id="rId8"/>
    <p:sldId id="334" r:id="rId9"/>
    <p:sldId id="335" r:id="rId10"/>
    <p:sldId id="322" r:id="rId11"/>
    <p:sldId id="332" r:id="rId12"/>
    <p:sldId id="333" r:id="rId13"/>
    <p:sldId id="321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8665" autoAdjust="0"/>
  </p:normalViewPr>
  <p:slideViewPr>
    <p:cSldViewPr>
      <p:cViewPr>
        <p:scale>
          <a:sx n="66" d="100"/>
          <a:sy n="66" d="100"/>
        </p:scale>
        <p:origin x="2286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155" y="0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17616-3624-46CB-8B90-90FA73749D86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155" y="9377363"/>
            <a:ext cx="28893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5A1C0-130D-433E-9380-DC5923D39AB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333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C1EA5-CA57-45F3-BC0D-C27DF1B6C5FF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107C-10C8-4663-840F-38DEE8B13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8388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urbanizatio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536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3D00F7-21D7-477D-A79A-AF47DC329AD3}" type="slidenum">
              <a:rPr lang="en-US" altLang="nl-NL"/>
              <a:pPr/>
              <a:t>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656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https://ourworldindata.org/urbanization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64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https://ourworldindata.org/urbanization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16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https://ourworldindata.org/urbanization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B107C-10C8-4663-840F-38DEE8B1366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023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11-2-2020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11-2-2020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jD3NMv6K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7fRIGphgt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cL5Nud8d7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guvTfAw4w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ha0NsYXS5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DPp2NcnT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udn_vSdC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OOWk5yCMM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KnAJCSGSd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GgP6jo5DTM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nl-NL" sz="4500" dirty="0" err="1"/>
              <a:t>Stedelijke</a:t>
            </a:r>
            <a:r>
              <a:rPr lang="en-US" altLang="nl-NL" sz="4500" dirty="0"/>
              <a:t> </a:t>
            </a:r>
            <a:r>
              <a:rPr lang="en-US" altLang="nl-NL" sz="4500" dirty="0" err="1"/>
              <a:t>ontwikkeling</a:t>
            </a:r>
            <a:endParaRPr lang="nl-NL" altLang="nl-NL" sz="4500" dirty="0"/>
          </a:p>
        </p:txBody>
      </p:sp>
    </p:spTree>
    <p:extLst>
      <p:ext uri="{BB962C8B-B14F-4D97-AF65-F5344CB8AC3E}">
        <p14:creationId xmlns:p14="http://schemas.microsoft.com/office/powerpoint/2010/main" val="35652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 </a:t>
            </a:r>
            <a:r>
              <a:rPr lang="nl-NL" dirty="0" err="1" smtClean="0"/>
              <a:t>principles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building </a:t>
            </a:r>
            <a:r>
              <a:rPr lang="nl-NL" dirty="0" err="1" smtClean="0"/>
              <a:t>better</a:t>
            </a:r>
            <a:r>
              <a:rPr lang="nl-NL" dirty="0" smtClean="0"/>
              <a:t> </a:t>
            </a:r>
            <a:r>
              <a:rPr lang="nl-NL" dirty="0" err="1" smtClean="0"/>
              <a:t>cities</a:t>
            </a:r>
            <a:endParaRPr lang="nl-NL" dirty="0"/>
          </a:p>
        </p:txBody>
      </p:sp>
      <p:pic>
        <p:nvPicPr>
          <p:cNvPr id="4" name="IFjD3NMv6K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5715" y="1196752"/>
            <a:ext cx="8964488" cy="50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public </a:t>
            </a:r>
            <a:r>
              <a:rPr lang="nl-NL" dirty="0" err="1" smtClean="0"/>
              <a:t>spaces</a:t>
            </a:r>
            <a:r>
              <a:rPr lang="nl-NL" dirty="0" smtClean="0"/>
              <a:t> make </a:t>
            </a:r>
            <a:r>
              <a:rPr lang="nl-NL" dirty="0" err="1" smtClean="0"/>
              <a:t>cities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pic>
        <p:nvPicPr>
          <p:cNvPr id="4" name="j7fRIGphgt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004" y="1196752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</a:t>
            </a:r>
            <a:r>
              <a:rPr lang="nl-NL" dirty="0" err="1" smtClean="0"/>
              <a:t>ways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a </a:t>
            </a:r>
            <a:r>
              <a:rPr lang="nl-NL" dirty="0" err="1" smtClean="0"/>
              <a:t>city</a:t>
            </a:r>
            <a:r>
              <a:rPr lang="nl-NL" dirty="0" smtClean="0"/>
              <a:t> more </a:t>
            </a:r>
            <a:r>
              <a:rPr lang="nl-NL" dirty="0" err="1" smtClean="0"/>
              <a:t>walkable</a:t>
            </a:r>
            <a:endParaRPr lang="nl-NL" dirty="0"/>
          </a:p>
        </p:txBody>
      </p:sp>
      <p:pic>
        <p:nvPicPr>
          <p:cNvPr id="4" name="6cL5Nud8d7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98072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How </a:t>
            </a:r>
            <a:r>
              <a:rPr lang="nl-NL" dirty="0" err="1" smtClean="0"/>
              <a:t>cohousing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make </a:t>
            </a:r>
            <a:r>
              <a:rPr lang="nl-NL" dirty="0" err="1" smtClean="0"/>
              <a:t>us</a:t>
            </a:r>
            <a:r>
              <a:rPr lang="nl-NL" dirty="0" smtClean="0"/>
              <a:t> </a:t>
            </a:r>
            <a:r>
              <a:rPr lang="nl-NL" dirty="0" err="1" smtClean="0"/>
              <a:t>happier</a:t>
            </a:r>
            <a:endParaRPr lang="nl-NL" dirty="0"/>
          </a:p>
        </p:txBody>
      </p:sp>
      <p:pic>
        <p:nvPicPr>
          <p:cNvPr id="4" name="mguvTfAw4w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3513" y="1124744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buildings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shaped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……</a:t>
            </a:r>
            <a:r>
              <a:rPr lang="nl-NL" dirty="0" err="1" smtClean="0"/>
              <a:t>you</a:t>
            </a:r>
            <a:endParaRPr lang="nl-NL" dirty="0"/>
          </a:p>
        </p:txBody>
      </p:sp>
      <p:pic>
        <p:nvPicPr>
          <p:cNvPr id="4" name="hha0NsYXS5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1196752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1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Wooden</a:t>
            </a:r>
            <a:r>
              <a:rPr lang="nl-NL" dirty="0" smtClean="0"/>
              <a:t> skyscrapers </a:t>
            </a:r>
            <a:r>
              <a:rPr lang="nl-NL" dirty="0" err="1" smtClean="0"/>
              <a:t>could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cities</a:t>
            </a:r>
            <a:endParaRPr lang="nl-NL" dirty="0"/>
          </a:p>
        </p:txBody>
      </p:sp>
      <p:pic>
        <p:nvPicPr>
          <p:cNvPr id="4" name="2DPp2NcnTb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8032" y="134076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86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 let </a:t>
            </a:r>
            <a:r>
              <a:rPr lang="nl-NL" dirty="0" err="1" smtClean="0"/>
              <a:t>kids</a:t>
            </a:r>
            <a:r>
              <a:rPr lang="nl-NL" dirty="0" smtClean="0"/>
              <a:t> design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city</a:t>
            </a:r>
            <a:r>
              <a:rPr lang="nl-NL" dirty="0" smtClean="0"/>
              <a:t> – </a:t>
            </a:r>
            <a:r>
              <a:rPr lang="nl-NL" dirty="0" err="1" smtClean="0"/>
              <a:t>here’s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happened</a:t>
            </a:r>
            <a:endParaRPr lang="nl-NL" dirty="0"/>
          </a:p>
        </p:txBody>
      </p:sp>
      <p:pic>
        <p:nvPicPr>
          <p:cNvPr id="4" name="9cudn_vSdC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004" y="1268760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6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future</a:t>
            </a:r>
            <a:r>
              <a:rPr lang="nl-NL" dirty="0" smtClean="0"/>
              <a:t> of </a:t>
            </a:r>
            <a:r>
              <a:rPr lang="nl-NL" dirty="0" err="1" smtClean="0"/>
              <a:t>cities</a:t>
            </a:r>
            <a:endParaRPr lang="nl-NL" dirty="0"/>
          </a:p>
        </p:txBody>
      </p:sp>
      <p:pic>
        <p:nvPicPr>
          <p:cNvPr id="4" name="xOOWk5yCMM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4" y="980728"/>
            <a:ext cx="896099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82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Kies 2 filmpjes uit de PowerPoint, beantwoord de volgende vragen:</a:t>
            </a:r>
          </a:p>
          <a:p>
            <a:r>
              <a:rPr lang="nl-NL" dirty="0" smtClean="0"/>
              <a:t>Wat is de kernboodschap in ieder filmpje? (vertel dit per filmpje in max. 30 seconden)</a:t>
            </a:r>
          </a:p>
          <a:p>
            <a:r>
              <a:rPr lang="nl-NL" dirty="0" smtClean="0"/>
              <a:t>Wat vertelt het filmpje je over een uitdaging/trend voor de stad van de toekomst?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12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Aan het einde van deze les:</a:t>
            </a:r>
          </a:p>
          <a:p>
            <a:pPr>
              <a:buFontTx/>
              <a:buChar char="-"/>
            </a:pPr>
            <a:r>
              <a:rPr lang="nl-NL" dirty="0" smtClean="0"/>
              <a:t>Kan je uitleggen welke ontwikkelingen ten grondslag liggen aan de verstedelijking van vandaag de dag</a:t>
            </a:r>
          </a:p>
          <a:p>
            <a:pPr>
              <a:buFontTx/>
              <a:buChar char="-"/>
            </a:pPr>
            <a:r>
              <a:rPr lang="nl-NL" dirty="0"/>
              <a:t>Kan je toelichten hoe verstedelijking zich in de toekomst gaat ontwikkelen</a:t>
            </a:r>
          </a:p>
          <a:p>
            <a:pPr>
              <a:buFontTx/>
              <a:buChar char="-"/>
            </a:pPr>
            <a:r>
              <a:rPr lang="nl-NL" dirty="0" smtClean="0"/>
              <a:t>Kan je uitleggen hoe verstedelijking zichtbaar is in Nederland</a:t>
            </a:r>
          </a:p>
        </p:txBody>
      </p:sp>
    </p:spTree>
    <p:extLst>
      <p:ext uri="{BB962C8B-B14F-4D97-AF65-F5344CB8AC3E}">
        <p14:creationId xmlns:p14="http://schemas.microsoft.com/office/powerpoint/2010/main" val="18338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verstedelijking?</a:t>
            </a:r>
            <a:endParaRPr lang="nl-NL" dirty="0"/>
          </a:p>
        </p:txBody>
      </p:sp>
      <p:pic>
        <p:nvPicPr>
          <p:cNvPr id="4" name="fKnAJCSGSd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1505" y="968980"/>
            <a:ext cx="8981883" cy="505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 wereldbevolking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92" y="986044"/>
            <a:ext cx="7204011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 wereldbevolking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1124744"/>
            <a:ext cx="9311609" cy="48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 wereldbevolking</a:t>
            </a:r>
            <a:endParaRPr lang="nl-NL" dirty="0"/>
          </a:p>
        </p:txBody>
      </p:sp>
      <p:pic>
        <p:nvPicPr>
          <p:cNvPr id="4" name="_GgP6jo5DT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55640" y="1268760"/>
            <a:ext cx="8424936" cy="473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Verstedelijking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problemen kennen jullie? </a:t>
            </a:r>
            <a:br>
              <a:rPr lang="nl-NL" dirty="0" smtClean="0"/>
            </a:br>
            <a:r>
              <a:rPr lang="nl-NL" dirty="0" smtClean="0"/>
              <a:t>(met het oog op de groeiende bevolking)</a:t>
            </a:r>
            <a:endParaRPr lang="nl-NL" dirty="0"/>
          </a:p>
        </p:txBody>
      </p:sp>
      <p:pic>
        <p:nvPicPr>
          <p:cNvPr id="1026" name="Picture 2" descr="Afbeeldingsresultaat voor problemen verstedelij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958958"/>
            <a:ext cx="8399989" cy="315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Verstedelijking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problemen kennen jullie? </a:t>
            </a:r>
            <a:br>
              <a:rPr lang="nl-NL" dirty="0" smtClean="0"/>
            </a:br>
            <a:r>
              <a:rPr lang="nl-NL" dirty="0" smtClean="0"/>
              <a:t>(met het oog op de groeiende bevolking)</a:t>
            </a:r>
            <a:endParaRPr lang="nl-NL" dirty="0"/>
          </a:p>
        </p:txBody>
      </p:sp>
      <p:pic>
        <p:nvPicPr>
          <p:cNvPr id="2050" name="Picture 2" descr="80380EF5 aangepast zonder n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4" y="2348880"/>
            <a:ext cx="3590045" cy="433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Verstedelijking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problemen kennen jullie? </a:t>
            </a:r>
            <a:br>
              <a:rPr lang="nl-NL" dirty="0" smtClean="0"/>
            </a:br>
            <a:r>
              <a:rPr lang="nl-NL" dirty="0" smtClean="0"/>
              <a:t>(met het oog op de groeiende bevolking)</a:t>
            </a:r>
            <a:endParaRPr lang="nl-NL" dirty="0"/>
          </a:p>
        </p:txBody>
      </p:sp>
      <p:pic>
        <p:nvPicPr>
          <p:cNvPr id="3074" name="Picture 2" descr="https://mobiliteit.mett.nl/blogs/92713.jpg?Width=1200&amp;Height=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0"/>
          <a:stretch/>
        </p:blipFill>
        <p:spPr bwMode="auto">
          <a:xfrm>
            <a:off x="2495600" y="2636912"/>
            <a:ext cx="7465394" cy="28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0DF99C-694F-4FBA-AB8B-24F51EECD6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721C7-6C88-4DF7-92AF-28FA114B678F}">
  <ds:schemaRefs>
    <ds:schemaRef ds:uri="http://schemas.microsoft.com/office/2006/documentManagement/types"/>
    <ds:schemaRef ds:uri="47a28104-336f-447d-946e-e305ac2bcd47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34354c1b-6b8c-435b-ad50-990538c19557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7268C86-06F1-4D9A-A429-33EC8A94B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223</Words>
  <Application>Microsoft Office PowerPoint</Application>
  <PresentationFormat>Breedbeeld</PresentationFormat>
  <Paragraphs>35</Paragraphs>
  <Slides>18</Slides>
  <Notes>4</Notes>
  <HiddenSlides>0</HiddenSlides>
  <MMClips>10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Stedelijke ontwikkeling</vt:lpstr>
      <vt:lpstr>Leerdoelen</vt:lpstr>
      <vt:lpstr>Wat is verstedelijking?</vt:lpstr>
      <vt:lpstr>Groei wereldbevolking</vt:lpstr>
      <vt:lpstr>Groei wereldbevolking</vt:lpstr>
      <vt:lpstr>Groei wereldbevolking</vt:lpstr>
      <vt:lpstr>Verstedelijking</vt:lpstr>
      <vt:lpstr>Verstedelijking</vt:lpstr>
      <vt:lpstr>Verstedelijking</vt:lpstr>
      <vt:lpstr>7 principles for building better cities</vt:lpstr>
      <vt:lpstr>How public spaces make cities work</vt:lpstr>
      <vt:lpstr>4 ways to make a city more walkable</vt:lpstr>
      <vt:lpstr>How cohousing can make us happier</vt:lpstr>
      <vt:lpstr>Why the buildings in the future will be shaped by……you</vt:lpstr>
      <vt:lpstr>Wooden skyscrapers could be the future for cities</vt:lpstr>
      <vt:lpstr>We let kids design our city – here’s what happened</vt:lpstr>
      <vt:lpstr>The future of cities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Thomas Noordeloos</cp:lastModifiedBy>
  <cp:revision>90</cp:revision>
  <cp:lastPrinted>2014-11-11T07:15:12Z</cp:lastPrinted>
  <dcterms:created xsi:type="dcterms:W3CDTF">2013-11-15T15:05:42Z</dcterms:created>
  <dcterms:modified xsi:type="dcterms:W3CDTF">2020-02-11T11:32:58Z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